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2" r:id="rId2"/>
    <p:sldId id="515" r:id="rId3"/>
    <p:sldId id="257" r:id="rId4"/>
    <p:sldId id="258" r:id="rId5"/>
    <p:sldId id="256" r:id="rId6"/>
    <p:sldId id="517" r:id="rId7"/>
    <p:sldId id="516" r:id="rId8"/>
    <p:sldId id="259" r:id="rId9"/>
    <p:sldId id="261" r:id="rId10"/>
    <p:sldId id="260" r:id="rId11"/>
    <p:sldId id="263" r:id="rId12"/>
    <p:sldId id="51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47087-9697-4AB9-B3A2-66FA2AC321EF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35E46-8B18-4841-91D8-BD20747404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74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Finally, we imaged some zebrafish in PEEK tubes that had been filled with agar.</a:t>
            </a:r>
          </a:p>
          <a:p>
            <a:r>
              <a:rPr lang="en-GB" dirty="0"/>
              <a:t>The agar seems to really affect the image quality but the borders are still able to be identified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7E526-239A-48C2-8929-65C4028C2DB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749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135AF-20D3-4816-9809-A4719C716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D0DD7C-94E9-F921-D7D7-E07C355B5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268C6-1EA7-6440-2B46-F8B39741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5AD6D-ECAE-44E4-B9B8-71D0C3991E2C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0463C-CFF2-1DE9-9581-ADD7E06BA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FC82-939E-D868-5C97-A466D4BC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F0480-259D-46F1-8134-D590DF760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734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5117-1959-D1D9-B0CE-554BBDC0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7D131-DCB3-4E39-7BF4-8D54349D4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3ECD9-DB5F-48BA-02C1-017C287AD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5AD6D-ECAE-44E4-B9B8-71D0C3991E2C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6C5B2-8F1E-E613-EFE5-7AA02C867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8F6E1-2C80-AFE7-4A51-6D30E639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F0480-259D-46F1-8134-D590DF760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243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B39F06-95F9-7E94-2D0F-ACD9DFF45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15ED2-5C31-D986-231A-F057AD8F0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DD8E9-4610-4F88-08DC-A5BBBF392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5AD6D-ECAE-44E4-B9B8-71D0C3991E2C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FD8C0-7DF1-A43A-7035-95B30074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3CDBB-91D8-E032-3CF0-4F0A6B813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F0480-259D-46F1-8134-D590DF760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38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B4072-E030-6AD5-8EBA-B8F19879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D2343-5FDC-975B-FB8F-A4DBFA7CC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64BE3-D6AF-0DF3-E15F-AC3D3ADA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5AD6D-ECAE-44E4-B9B8-71D0C3991E2C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99AFB-F6EB-E85B-91CF-6C5B5954C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FC4BC-BEBA-BE3D-41FC-CC090E17F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F0480-259D-46F1-8134-D590DF760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02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6F8D-99BC-7FC9-682B-855391AC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B7E23-7156-D0CE-5784-E88784C4A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144CA-48FC-413E-34E2-A6EB1122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5AD6D-ECAE-44E4-B9B8-71D0C3991E2C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F34DA-803E-3FCB-8E4F-BAA1621D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EA94E-4AF6-448B-8D65-FB5759F8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F0480-259D-46F1-8134-D590DF760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62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B1D7-28D4-9F8F-31C0-35ED43EB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7634C-F007-A48E-4105-EB602E2168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83C43-D1C1-4BF4-FF4A-97BE71BA8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1D570-A1C3-3DCC-AD82-8C97985B6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5AD6D-ECAE-44E4-B9B8-71D0C3991E2C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50F9D-C1C8-8A45-19CB-73DAE9373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3BD42-E3EB-3D12-A5FE-7E25A5762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F0480-259D-46F1-8134-D590DF760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710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425EC-6454-669D-9EA3-1DDE2951B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FB298-EFFF-2A74-79B5-36214F015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B88125-7253-5D26-C039-CA1859884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36E9F2-31D1-8B99-DB4D-58C073DA6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902640-A8F9-D5B8-4539-8A9C13C77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A39BA1-D25C-1C68-44C8-2AC42742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5AD6D-ECAE-44E4-B9B8-71D0C3991E2C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6F261-CBF2-060E-0FE1-584654060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9EA5D1-8B80-183B-4B04-482A154E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F0480-259D-46F1-8134-D590DF760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856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BE5F8-78D4-4D1B-D8E1-E9B58D91D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6DD96-F802-5E4E-8DEF-EAF3A4320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5AD6D-ECAE-44E4-B9B8-71D0C3991E2C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FC33E-691C-C94F-193C-E9DBB9733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D98FE-604A-7256-B9BB-CF842913B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F0480-259D-46F1-8134-D590DF760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8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732C6-499F-6689-9CB4-D628FB9B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5AD6D-ECAE-44E4-B9B8-71D0C3991E2C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24746-A624-B3BF-9E11-94F30627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4E104-FD79-7561-B934-4E4FAAF65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F0480-259D-46F1-8134-D590DF760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08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04EB-FCAA-988E-2438-6FDEF0083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C1AB1-A7BD-8E96-81CA-CD7C3040D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FCFA8-22A7-1097-F22D-BE36FF06C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A78A8-B2BF-AC4E-EECB-E23C89444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5AD6D-ECAE-44E4-B9B8-71D0C3991E2C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3BF75-4985-C355-28BF-D5CDE4E34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F7052-034E-05D2-CBBF-20EE59D8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F0480-259D-46F1-8134-D590DF760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940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65B9-46B9-C0E6-1550-CA017E6C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4A1CA8-E2F4-779F-6484-FBCC31EE5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3F9F8-5C8F-A9B2-4F15-2DBA1B989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E3863-FF43-C1BF-F07B-598FEA1B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5AD6D-ECAE-44E4-B9B8-71D0C3991E2C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23B8B-A0CE-BFB0-FAB7-55DB819CD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252D9-D17B-2D5A-8DC1-39D1ADFA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F0480-259D-46F1-8134-D590DF760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301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0915CA-B2AB-BCAD-78B1-D967E0C1D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66B39-FD98-A22B-9009-F13B65B8C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EC789-5BD6-BD4D-9659-57C500A44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5AD6D-ECAE-44E4-B9B8-71D0C3991E2C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79242-176F-9A1B-007D-D063D066F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8D42-7FDB-3272-050A-891EAAF17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F0480-259D-46F1-8134-D590DF760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223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90C742-BFD8-003B-709B-B7E003AAB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78" y="200673"/>
            <a:ext cx="8391844" cy="64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96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50A9EFA-7117-F949-5790-6EA6A2278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1" y="521898"/>
            <a:ext cx="12040317" cy="58142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5713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FC5922A-2374-2C36-81C6-B8956E6A0B21}"/>
              </a:ext>
            </a:extLst>
          </p:cNvPr>
          <p:cNvGrpSpPr/>
          <p:nvPr/>
        </p:nvGrpSpPr>
        <p:grpSpPr>
          <a:xfrm>
            <a:off x="674725" y="202221"/>
            <a:ext cx="9826140" cy="6453557"/>
            <a:chOff x="674725" y="202221"/>
            <a:chExt cx="9826140" cy="64535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24B00C-6D7B-416E-7961-CDDD7C178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725" y="202221"/>
              <a:ext cx="3671344" cy="4195822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FF36A2B-7F96-B078-91E6-6FEAD0456EE3}"/>
                </a:ext>
              </a:extLst>
            </p:cNvPr>
            <p:cNvGrpSpPr/>
            <p:nvPr/>
          </p:nvGrpSpPr>
          <p:grpSpPr>
            <a:xfrm>
              <a:off x="6213537" y="202221"/>
              <a:ext cx="4287328" cy="6453557"/>
              <a:chOff x="8202770" y="1385772"/>
              <a:chExt cx="3603232" cy="5423812"/>
            </a:xfrm>
          </p:grpSpPr>
          <p:pic>
            <p:nvPicPr>
              <p:cNvPr id="9" name="Imagen 5">
                <a:extLst>
                  <a:ext uri="{FF2B5EF4-FFF2-40B4-BE49-F238E27FC236}">
                    <a16:creationId xmlns:a16="http://schemas.microsoft.com/office/drawing/2014/main" id="{786E15A2-49A5-970C-2500-3C2028934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2770" y="1385772"/>
                <a:ext cx="3603232" cy="5423812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1EFFE834-4BB1-EA75-8011-176D2A8A617E}"/>
                  </a:ext>
                </a:extLst>
              </p:cNvPr>
              <p:cNvSpPr/>
              <p:nvPr/>
            </p:nvSpPr>
            <p:spPr>
              <a:xfrm>
                <a:off x="9828763" y="1883211"/>
                <a:ext cx="1760911" cy="1760911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008DE68-DBF0-3506-E752-8B66DD7C6E05}"/>
                </a:ext>
              </a:extLst>
            </p:cNvPr>
            <p:cNvGrpSpPr/>
            <p:nvPr/>
          </p:nvGrpSpPr>
          <p:grpSpPr>
            <a:xfrm>
              <a:off x="3558362" y="2555050"/>
              <a:ext cx="3622524" cy="3841936"/>
              <a:chOff x="4643046" y="1071188"/>
              <a:chExt cx="3956199" cy="4195822"/>
            </a:xfrm>
          </p:grpSpPr>
          <p:pic>
            <p:nvPicPr>
              <p:cNvPr id="5" name="Imagen 11">
                <a:extLst>
                  <a:ext uri="{FF2B5EF4-FFF2-40B4-BE49-F238E27FC236}">
                    <a16:creationId xmlns:a16="http://schemas.microsoft.com/office/drawing/2014/main" id="{52A8B4A0-1465-01CE-1ADC-1B1521D47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0936" y="1071188"/>
                <a:ext cx="3925794" cy="4195822"/>
              </a:xfrm>
              <a:prstGeom prst="rect">
                <a:avLst/>
              </a:prstGeom>
            </p:spPr>
          </p:pic>
          <p:sp>
            <p:nvSpPr>
              <p:cNvPr id="6" name="Rectángulo 8">
                <a:extLst>
                  <a:ext uri="{FF2B5EF4-FFF2-40B4-BE49-F238E27FC236}">
                    <a16:creationId xmlns:a16="http://schemas.microsoft.com/office/drawing/2014/main" id="{C1ECA981-4BDB-382E-020C-D929E28CF730}"/>
                  </a:ext>
                </a:extLst>
              </p:cNvPr>
              <p:cNvSpPr/>
              <p:nvPr/>
            </p:nvSpPr>
            <p:spPr>
              <a:xfrm>
                <a:off x="4643046" y="1071188"/>
                <a:ext cx="3956199" cy="4195822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924608E-FD13-F777-37A3-AAC86E8B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8362" y="794102"/>
              <a:ext cx="4589873" cy="1760948"/>
            </a:xfrm>
            <a:prstGeom prst="line">
              <a:avLst/>
            </a:prstGeom>
            <a:ln w="762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43DCC0-7F6A-E31A-7BDB-A2A3FE63F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583" y="2889333"/>
              <a:ext cx="3064883" cy="3507653"/>
            </a:xfrm>
            <a:prstGeom prst="line">
              <a:avLst/>
            </a:prstGeom>
            <a:ln w="762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63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4F5B30-6714-88B7-F10C-55B55F1B2F50}"/>
              </a:ext>
            </a:extLst>
          </p:cNvPr>
          <p:cNvGrpSpPr/>
          <p:nvPr/>
        </p:nvGrpSpPr>
        <p:grpSpPr>
          <a:xfrm>
            <a:off x="1524000" y="-173366"/>
            <a:ext cx="9144000" cy="2229817"/>
            <a:chOff x="1524000" y="-173366"/>
            <a:chExt cx="9144000" cy="2229817"/>
          </a:xfrm>
        </p:grpSpPr>
        <p:sp>
          <p:nvSpPr>
            <p:cNvPr id="6" name="8 Rectángulo">
              <a:extLst>
                <a:ext uri="{FF2B5EF4-FFF2-40B4-BE49-F238E27FC236}">
                  <a16:creationId xmlns:a16="http://schemas.microsoft.com/office/drawing/2014/main" id="{BD47FE82-C4E9-A451-F08B-DD09195615EE}"/>
                </a:ext>
              </a:extLst>
            </p:cNvPr>
            <p:cNvSpPr/>
            <p:nvPr/>
          </p:nvSpPr>
          <p:spPr>
            <a:xfrm>
              <a:off x="1524000" y="1"/>
              <a:ext cx="9144000" cy="13394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5C0868E3-C2F3-368D-B90A-32A6125F920E}"/>
                </a:ext>
              </a:extLst>
            </p:cNvPr>
            <p:cNvSpPr txBox="1">
              <a:spLocks/>
            </p:cNvSpPr>
            <p:nvPr/>
          </p:nvSpPr>
          <p:spPr>
            <a:xfrm>
              <a:off x="1695450" y="730888"/>
              <a:ext cx="8343900" cy="132556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4000" b="1" dirty="0">
                  <a:solidFill>
                    <a:schemeClr val="bg1"/>
                  </a:solidFill>
                  <a:latin typeface="CMU Bright SemiBold" panose="02000603000000000000" pitchFamily="2" charset="0"/>
                  <a:ea typeface="CMU Bright SemiBold" panose="02000603000000000000" pitchFamily="2" charset="0"/>
                  <a:cs typeface="CMU Bright SemiBold" panose="02000603000000000000" pitchFamily="2" charset="0"/>
                </a:rPr>
                <a:t>20dpf zebrafish in PEEK tube with agar</a:t>
              </a: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F2DAF2E-A80D-87C6-50AD-2ACD77FFF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9379" y="-173366"/>
              <a:ext cx="3657601" cy="85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n 11">
            <a:extLst>
              <a:ext uri="{FF2B5EF4-FFF2-40B4-BE49-F238E27FC236}">
                <a16:creationId xmlns:a16="http://schemas.microsoft.com/office/drawing/2014/main" id="{345B265E-8AFD-BAC6-E71D-4C671B262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295" y="2278475"/>
            <a:ext cx="3600953" cy="384863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ED9B0DD-5C0C-5593-B81D-68BF0300C012}"/>
              </a:ext>
            </a:extLst>
          </p:cNvPr>
          <p:cNvSpPr txBox="1"/>
          <p:nvPr/>
        </p:nvSpPr>
        <p:spPr>
          <a:xfrm>
            <a:off x="564226" y="1549723"/>
            <a:ext cx="2257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R1 = 5.5cm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R2 = 60cm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 ~ 12x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Time = 460s</a:t>
            </a:r>
          </a:p>
        </p:txBody>
      </p:sp>
      <p:sp>
        <p:nvSpPr>
          <p:cNvPr id="10" name="Rectángulo 8">
            <a:extLst>
              <a:ext uri="{FF2B5EF4-FFF2-40B4-BE49-F238E27FC236}">
                <a16:creationId xmlns:a16="http://schemas.microsoft.com/office/drawing/2014/main" id="{CAC113E8-1B0A-62A5-5EEB-5C0BF1CF83A3}"/>
              </a:ext>
            </a:extLst>
          </p:cNvPr>
          <p:cNvSpPr/>
          <p:nvPr/>
        </p:nvSpPr>
        <p:spPr>
          <a:xfrm>
            <a:off x="3780406" y="2278475"/>
            <a:ext cx="3628842" cy="38486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B3F203-2FD8-5FCE-1B1A-2677DB02A5D4}"/>
              </a:ext>
            </a:extLst>
          </p:cNvPr>
          <p:cNvGrpSpPr/>
          <p:nvPr/>
        </p:nvGrpSpPr>
        <p:grpSpPr>
          <a:xfrm>
            <a:off x="8202770" y="1385772"/>
            <a:ext cx="3603232" cy="5423812"/>
            <a:chOff x="8202770" y="1385772"/>
            <a:chExt cx="3603232" cy="5423812"/>
          </a:xfrm>
        </p:grpSpPr>
        <p:pic>
          <p:nvPicPr>
            <p:cNvPr id="9" name="Imagen 5">
              <a:extLst>
                <a:ext uri="{FF2B5EF4-FFF2-40B4-BE49-F238E27FC236}">
                  <a16:creationId xmlns:a16="http://schemas.microsoft.com/office/drawing/2014/main" id="{6301020D-C3A0-57B0-2CC1-4191C2242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02770" y="1385772"/>
              <a:ext cx="3603232" cy="5423812"/>
            </a:xfrm>
            <a:prstGeom prst="rect">
              <a:avLst/>
            </a:prstGeom>
          </p:spPr>
        </p:pic>
        <p:sp>
          <p:nvSpPr>
            <p:cNvPr id="11" name="Rectángulo 9">
              <a:extLst>
                <a:ext uri="{FF2B5EF4-FFF2-40B4-BE49-F238E27FC236}">
                  <a16:creationId xmlns:a16="http://schemas.microsoft.com/office/drawing/2014/main" id="{E5E9ABC4-6807-010F-DF57-A28AFCD6384D}"/>
                </a:ext>
              </a:extLst>
            </p:cNvPr>
            <p:cNvSpPr/>
            <p:nvPr/>
          </p:nvSpPr>
          <p:spPr>
            <a:xfrm>
              <a:off x="9828763" y="1883211"/>
              <a:ext cx="1760911" cy="176091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82D58FB-0FEE-BBDD-008E-1EBA114CB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226" y="2960372"/>
            <a:ext cx="2766777" cy="316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B1AAA73-5434-9705-489F-286ED0D160ED}"/>
              </a:ext>
            </a:extLst>
          </p:cNvPr>
          <p:cNvGrpSpPr/>
          <p:nvPr/>
        </p:nvGrpSpPr>
        <p:grpSpPr>
          <a:xfrm>
            <a:off x="921429" y="846990"/>
            <a:ext cx="9583174" cy="4794685"/>
            <a:chOff x="921429" y="846990"/>
            <a:chExt cx="9583174" cy="4794685"/>
          </a:xfrm>
        </p:grpSpPr>
        <p:pic>
          <p:nvPicPr>
            <p:cNvPr id="5" name="Picture 4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B777A343-6042-C36B-F55C-7C2438AD2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429" y="1216323"/>
              <a:ext cx="4791587" cy="4425351"/>
            </a:xfrm>
            <a:prstGeom prst="rect">
              <a:avLst/>
            </a:prstGeom>
          </p:spPr>
        </p:pic>
        <p:pic>
          <p:nvPicPr>
            <p:cNvPr id="7" name="Picture 6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BD53E02D-8BFD-3B0F-644F-F59B50216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016" y="1216324"/>
              <a:ext cx="4791587" cy="44253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663F70-B840-C9FE-0695-785E80C2142F}"/>
                </a:ext>
              </a:extLst>
            </p:cNvPr>
            <p:cNvSpPr txBox="1"/>
            <p:nvPr/>
          </p:nvSpPr>
          <p:spPr>
            <a:xfrm>
              <a:off x="1570007" y="846990"/>
              <a:ext cx="2763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Without stability correction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12364C-4079-46AD-2CF7-F3C27D204F96}"/>
                </a:ext>
              </a:extLst>
            </p:cNvPr>
            <p:cNvSpPr txBox="1"/>
            <p:nvPr/>
          </p:nvSpPr>
          <p:spPr>
            <a:xfrm>
              <a:off x="6361594" y="846990"/>
              <a:ext cx="2442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With stability correction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1838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C3D85C-2B44-0A75-860C-978BF82A3F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063" y="1585730"/>
            <a:ext cx="6660492" cy="28654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8423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6BFEC3-1ABA-AC33-E147-338448B63F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107" y="637825"/>
            <a:ext cx="5146019" cy="45452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5964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ight in the dark&#10;&#10;Description automatically generated">
            <a:extLst>
              <a:ext uri="{FF2B5EF4-FFF2-40B4-BE49-F238E27FC236}">
                <a16:creationId xmlns:a16="http://schemas.microsoft.com/office/drawing/2014/main" id="{48030DE6-3D5C-EB65-C9D4-D0BE543E5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2" y="776643"/>
            <a:ext cx="2643636" cy="3524848"/>
          </a:xfrm>
          <a:prstGeom prst="rect">
            <a:avLst/>
          </a:prstGeom>
        </p:spPr>
      </p:pic>
      <p:grpSp>
        <p:nvGrpSpPr>
          <p:cNvPr id="11" name="Grupo 4">
            <a:extLst>
              <a:ext uri="{FF2B5EF4-FFF2-40B4-BE49-F238E27FC236}">
                <a16:creationId xmlns:a16="http://schemas.microsoft.com/office/drawing/2014/main" id="{6A8CDEE0-203C-22DC-357F-9BC2DE6C382B}"/>
              </a:ext>
            </a:extLst>
          </p:cNvPr>
          <p:cNvGrpSpPr/>
          <p:nvPr/>
        </p:nvGrpSpPr>
        <p:grpSpPr>
          <a:xfrm>
            <a:off x="3630055" y="586635"/>
            <a:ext cx="2658602" cy="3639966"/>
            <a:chOff x="4064273" y="1109214"/>
            <a:chExt cx="4063453" cy="5563387"/>
          </a:xfrm>
        </p:grpSpPr>
        <p:pic>
          <p:nvPicPr>
            <p:cNvPr id="12" name="Imagen 5">
              <a:extLst>
                <a:ext uri="{FF2B5EF4-FFF2-40B4-BE49-F238E27FC236}">
                  <a16:creationId xmlns:a16="http://schemas.microsoft.com/office/drawing/2014/main" id="{8EE4916F-764D-3EA8-6D1E-99275E028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273" y="1109214"/>
              <a:ext cx="4063453" cy="5563387"/>
            </a:xfrm>
            <a:prstGeom prst="rect">
              <a:avLst/>
            </a:prstGeom>
          </p:spPr>
        </p:pic>
        <p:sp>
          <p:nvSpPr>
            <p:cNvPr id="13" name="Rectángulo 6">
              <a:extLst>
                <a:ext uri="{FF2B5EF4-FFF2-40B4-BE49-F238E27FC236}">
                  <a16:creationId xmlns:a16="http://schemas.microsoft.com/office/drawing/2014/main" id="{7F92983F-4755-BE2C-15AC-BE2D3F02BC2F}"/>
                </a:ext>
              </a:extLst>
            </p:cNvPr>
            <p:cNvSpPr/>
            <p:nvPr/>
          </p:nvSpPr>
          <p:spPr>
            <a:xfrm>
              <a:off x="6613864" y="3604334"/>
              <a:ext cx="363985" cy="31959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ángulo 7">
              <a:extLst>
                <a:ext uri="{FF2B5EF4-FFF2-40B4-BE49-F238E27FC236}">
                  <a16:creationId xmlns:a16="http://schemas.microsoft.com/office/drawing/2014/main" id="{D70FF369-FF12-6CA1-681D-FF6195C6016A}"/>
                </a:ext>
              </a:extLst>
            </p:cNvPr>
            <p:cNvSpPr/>
            <p:nvPr/>
          </p:nvSpPr>
          <p:spPr>
            <a:xfrm>
              <a:off x="7013921" y="3996431"/>
              <a:ext cx="363985" cy="31959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Elipse 8">
              <a:extLst>
                <a:ext uri="{FF2B5EF4-FFF2-40B4-BE49-F238E27FC236}">
                  <a16:creationId xmlns:a16="http://schemas.microsoft.com/office/drawing/2014/main" id="{79612505-954E-CEBA-09D5-3CBF2556484C}"/>
                </a:ext>
              </a:extLst>
            </p:cNvPr>
            <p:cNvSpPr/>
            <p:nvPr/>
          </p:nvSpPr>
          <p:spPr>
            <a:xfrm>
              <a:off x="6711518" y="3996431"/>
              <a:ext cx="193829" cy="193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047703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00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>
            <a:extLst>
              <a:ext uri="{FF2B5EF4-FFF2-40B4-BE49-F238E27FC236}">
                <a16:creationId xmlns:a16="http://schemas.microsoft.com/office/drawing/2014/main" id="{30AA25B0-D6F1-8B3A-2E0B-94FA2E6AD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791" y="3349681"/>
            <a:ext cx="3390013" cy="3305026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F3725323-217B-5D9B-E622-79AF30E3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196" y="77678"/>
            <a:ext cx="3485608" cy="3146388"/>
          </a:xfrm>
          <a:prstGeom prst="rect">
            <a:avLst/>
          </a:prstGeom>
        </p:spPr>
      </p:pic>
      <p:pic>
        <p:nvPicPr>
          <p:cNvPr id="6" name="Imagen 7">
            <a:extLst>
              <a:ext uri="{FF2B5EF4-FFF2-40B4-BE49-F238E27FC236}">
                <a16:creationId xmlns:a16="http://schemas.microsoft.com/office/drawing/2014/main" id="{AA77F583-CD52-D443-5FAF-D3630B5D4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823" y="77678"/>
            <a:ext cx="3277299" cy="3146388"/>
          </a:xfrm>
          <a:prstGeom prst="rect">
            <a:avLst/>
          </a:prstGeom>
        </p:spPr>
      </p:pic>
      <p:pic>
        <p:nvPicPr>
          <p:cNvPr id="7" name="Imagen 9">
            <a:extLst>
              <a:ext uri="{FF2B5EF4-FFF2-40B4-BE49-F238E27FC236}">
                <a16:creationId xmlns:a16="http://schemas.microsoft.com/office/drawing/2014/main" id="{E3E2F342-4B9E-5A00-A972-891C10613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823" y="3429000"/>
            <a:ext cx="3394313" cy="314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2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9668A-8BE7-4E20-EB6C-CC88C928B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097" y="414286"/>
            <a:ext cx="3951887" cy="55777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508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0EF8AE-DCDB-ABB2-80B5-EE326393EF95}"/>
              </a:ext>
            </a:extLst>
          </p:cNvPr>
          <p:cNvGrpSpPr/>
          <p:nvPr/>
        </p:nvGrpSpPr>
        <p:grpSpPr>
          <a:xfrm>
            <a:off x="138023" y="261616"/>
            <a:ext cx="11718292" cy="6195254"/>
            <a:chOff x="138023" y="261616"/>
            <a:chExt cx="11718292" cy="61952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EBF8FF9-10F0-1C28-DDBD-9DB1717FD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" t="5046" r="786" b="3588"/>
            <a:stretch/>
          </p:blipFill>
          <p:spPr bwMode="auto">
            <a:xfrm>
              <a:off x="138023" y="819069"/>
              <a:ext cx="11718292" cy="5637801"/>
            </a:xfrm>
            <a:prstGeom prst="rect">
              <a:avLst/>
            </a:prstGeom>
            <a:noFill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A1E30-F6FD-B9A4-6850-D981E3D2E204}"/>
                </a:ext>
              </a:extLst>
            </p:cNvPr>
            <p:cNvSpPr txBox="1"/>
            <p:nvPr/>
          </p:nvSpPr>
          <p:spPr>
            <a:xfrm>
              <a:off x="880181" y="261616"/>
              <a:ext cx="2637063" cy="55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No phase effects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54A9AA-87C4-8458-4710-47FF06F23C73}"/>
                </a:ext>
              </a:extLst>
            </p:cNvPr>
            <p:cNvSpPr txBox="1"/>
            <p:nvPr/>
          </p:nvSpPr>
          <p:spPr>
            <a:xfrm>
              <a:off x="8132503" y="261616"/>
              <a:ext cx="3017601" cy="55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Edge enhancement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960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65</Words>
  <Application>Microsoft Office PowerPoint</Application>
  <PresentationFormat>Widescreen</PresentationFormat>
  <Paragraphs>12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CMU Bright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COATHUP . ANDREW</dc:creator>
  <cp:lastModifiedBy>COATHUP . ANDREW</cp:lastModifiedBy>
  <cp:revision>9</cp:revision>
  <dcterms:created xsi:type="dcterms:W3CDTF">2023-11-07T15:56:22Z</dcterms:created>
  <dcterms:modified xsi:type="dcterms:W3CDTF">2023-11-07T17:33:41Z</dcterms:modified>
</cp:coreProperties>
</file>